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110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31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709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08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551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32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0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249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615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577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879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F4FB8-B864-4041-B9A6-5FDEDD6D14C7}" type="datetimeFigureOut">
              <a:rPr lang="he-IL" smtClean="0"/>
              <a:t>כ"א/אייר/תשע"ח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551E-51F9-4B50-AB11-F5D9499B7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481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22952" y="655559"/>
            <a:ext cx="2073729" cy="2031325"/>
          </a:xfrm>
          <a:prstGeom prst="rect">
            <a:avLst/>
          </a:prstGeom>
          <a:noFill/>
        </p:spPr>
        <p:txBody>
          <a:bodyPr wrap="square" lIns="36000" rIns="36000" rtlCol="1">
            <a:spAutoFit/>
          </a:bodyPr>
          <a:lstStyle/>
          <a:p>
            <a:r>
              <a:rPr lang="he-IL" sz="1400" b="1" dirty="0" smtClean="0">
                <a:solidFill>
                  <a:srgbClr val="1A6D4A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בירה קדימה במתחם התחנה</a:t>
            </a:r>
            <a:endParaRPr lang="he-IL" sz="1400" b="1" dirty="0" smtClean="0">
              <a:solidFill>
                <a:srgbClr val="1A6D4A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"בירה קדימה"  - הבירה החברתית של מרכז היום צעד קדימה תקיים את אירוע פתיחת הקיץ במתחם התחנה בירושלים. בדוכן ניתן יהיה לטעום את הבירות החדשות ולתרום לטובת המשך הפרויקט</a:t>
            </a:r>
            <a:r>
              <a:rPr lang="he-IL" sz="1400" dirty="0" smtClean="0"/>
              <a:t>. </a:t>
            </a:r>
            <a:endParaRPr lang="he-IL" sz="1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841607" y="763640"/>
            <a:ext cx="2073729" cy="1246495"/>
          </a:xfrm>
          <a:prstGeom prst="rect">
            <a:avLst/>
          </a:prstGeom>
          <a:noFill/>
        </p:spPr>
        <p:txBody>
          <a:bodyPr wrap="square" lIns="90000" rIns="0" rtlCol="1">
            <a:spAutoFit/>
          </a:bodyPr>
          <a:lstStyle/>
          <a:p>
            <a:pPr algn="l" rtl="0"/>
            <a:r>
              <a:rPr lang="en-US" sz="1250" b="1" dirty="0" smtClean="0">
                <a:solidFill>
                  <a:srgbClr val="1A6D4A"/>
                </a:solidFill>
                <a:latin typeface="Roboto Condensed" pitchFamily="2" charset="0"/>
                <a:ea typeface="Roboto Condensed" pitchFamily="2" charset="0"/>
                <a:cs typeface="Arial Unicode MS" panose="020B0604020202020204" pitchFamily="34" charset="-128"/>
              </a:rPr>
              <a:t>Tsad Kadima’s social Beer in Jerusalem</a:t>
            </a:r>
            <a:endParaRPr lang="en-US" sz="1250" b="1" dirty="0" smtClean="0">
              <a:solidFill>
                <a:srgbClr val="1A6D4A"/>
              </a:solidFill>
              <a:latin typeface="Roboto Condensed" pitchFamily="2" charset="0"/>
              <a:ea typeface="Roboto Condensed" pitchFamily="2" charset="0"/>
              <a:cs typeface="Arial Unicode MS" panose="020B0604020202020204" pitchFamily="34" charset="-128"/>
            </a:endParaRPr>
          </a:p>
          <a:p>
            <a:pPr algn="l" rtl="0"/>
            <a:r>
              <a:rPr lang="en-US" sz="1250" dirty="0" smtClean="0">
                <a:latin typeface="Roboto Condensed" pitchFamily="2" charset="0"/>
                <a:ea typeface="Roboto Condensed" pitchFamily="2" charset="0"/>
                <a:cs typeface="Arial Unicode MS" panose="020B0604020202020204" pitchFamily="34" charset="-128"/>
              </a:rPr>
              <a:t>The first social beer  - a special project of Tsad Kadima’s day center will open the summer season with new fresh beer, brewed by the participants of Tsad Kadima.</a:t>
            </a:r>
            <a:endParaRPr lang="en-US" sz="1250" b="1" u="sng" dirty="0" smtClean="0">
              <a:latin typeface="Roboto Condensed" pitchFamily="2" charset="0"/>
              <a:ea typeface="Roboto Condensed" pitchFamily="2" charset="0"/>
              <a:cs typeface="Arial Unicode MS" panose="020B0604020202020204" pitchFamily="34" charset="-128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54" y="605736"/>
            <a:ext cx="2318698" cy="2727479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54" y="629179"/>
            <a:ext cx="2318698" cy="2727479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336" y="655559"/>
            <a:ext cx="2318698" cy="27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694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74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Roboto Condensed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1</dc:creator>
  <cp:lastModifiedBy>1</cp:lastModifiedBy>
  <cp:revision>9</cp:revision>
  <dcterms:created xsi:type="dcterms:W3CDTF">2018-02-13T08:35:14Z</dcterms:created>
  <dcterms:modified xsi:type="dcterms:W3CDTF">2018-05-06T06:55:46Z</dcterms:modified>
</cp:coreProperties>
</file>